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562" y="22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4275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временами дождь, гроза, град. Ветер северо-восточный 3-8 м/с. Температура воздуха ночью 15-17, днем 24-26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град. Ветер северо-восточный 9-14 м/с. 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019000"/>
              </p:ext>
            </p:extLst>
          </p:nvPr>
        </p:nvGraphicFramePr>
        <p:xfrm>
          <a:off x="4953000" y="4094578"/>
          <a:ext cx="4643470" cy="2045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25863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5273</cp:revision>
  <cp:lastPrinted>2021-07-01T03:56:27Z</cp:lastPrinted>
  <dcterms:created xsi:type="dcterms:W3CDTF">2018-03-27T06:03:00Z</dcterms:created>
  <dcterms:modified xsi:type="dcterms:W3CDTF">2026-07-05T08:01:10Z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