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93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941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1884" y="255069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41385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северо-восточный 5-10 м/с. Температура воздуха ночью 20-22, днем 32-34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472526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29834</TotalTime>
  <Words>581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4327</cp:revision>
  <cp:lastPrinted>2021-10-15T03:50:29Z</cp:lastPrinted>
  <dcterms:created xsi:type="dcterms:W3CDTF">2018-03-27T06:03:00Z</dcterms:created>
  <dcterms:modified xsi:type="dcterms:W3CDTF">2026-07-05T06:22:27Z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