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427" y="-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818317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дождь, гроза, днем временами дождь, гроза, град. Ветер северо-восточный 3-8 м/с. Температура воздуха ночью 15-17, днем 24-26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временами сильный дождь,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62142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28772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5433</cp:revision>
  <cp:lastPrinted>2021-07-01T03:56:27Z</cp:lastPrinted>
  <dcterms:created xsi:type="dcterms:W3CDTF">2018-03-27T06:03:00Z</dcterms:created>
  <dcterms:modified xsi:type="dcterms:W3CDTF">2026-07-05T08:06:34Z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