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39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4674875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июля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6781" y="356216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июля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июля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05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06 июля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дождь, гроза, днем град. Ветер северо-западный, северный 5-10, днем порывы 15-18 м/с. Температура воздуха ночью 16-18, днем 28-30 тепла. 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07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06 июля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северный, северо-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4-9 м/с. Температура воздуха 17-19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55896" y="3290500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D34B2F1B-1180-BC83-4994-B4B3B0E4DF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8225239"/>
              </p:ext>
            </p:extLst>
          </p:nvPr>
        </p:nvGraphicFramePr>
        <p:xfrm>
          <a:off x="5049634" y="4023829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2,232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2532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0,648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2,638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7" name="TextBox 13">
            <a:extLst>
              <a:ext uri="{FF2B5EF4-FFF2-40B4-BE49-F238E27FC236}">
                <a16:creationId xmlns:a16="http://schemas.microsoft.com/office/drawing/2014/main" id="{FBCC3578-B30F-17D0-3ED8-207B4C574CDF}"/>
              </a:ext>
            </a:extLst>
          </p:cNvPr>
          <p:cNvSpPr txBox="1"/>
          <p:nvPr/>
        </p:nvSpPr>
        <p:spPr>
          <a:xfrm>
            <a:off x="5043915" y="2328134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Акылбаева М.М.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29687</TotalTime>
  <Words>700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5052</cp:revision>
  <cp:lastPrinted>2026-04-01T06:23:53Z</cp:lastPrinted>
  <dcterms:created xsi:type="dcterms:W3CDTF">2018-03-27T06:03:00Z</dcterms:created>
  <dcterms:modified xsi:type="dcterms:W3CDTF">2026-07-05T07:50:05Z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