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июля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98871589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61582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05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 04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05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гроза, град. Ночью и утром туман. Ветер северо-западный 9-14 м/с. Температура воздуха ночью 15-17, днем 23-25 </a:t>
            </a:r>
            <a:r>
              <a:rPr lang="ru-RU" sz="1100" dirty="0"/>
              <a:t>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06 июля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05 июля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06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северный, северо-восточный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15-17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824536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июля, ночью 06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21536</TotalTime>
  <Words>584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8696</cp:revision>
  <cp:lastPrinted>2021-07-01T03:56:27Z</cp:lastPrinted>
  <dcterms:created xsi:type="dcterms:W3CDTF">2018-03-27T06:03:00Z</dcterms:created>
  <dcterms:modified xsi:type="dcterms:W3CDTF">2026-07-04T08:29:14Z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