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2094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27860" y="990639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34141445"/>
              </p:ext>
            </p:extLst>
          </p:nvPr>
        </p:nvGraphicFramePr>
        <p:xfrm>
          <a:off x="307975" y="2543160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№185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июля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05 июля</a:t>
            </a:r>
            <a:endParaRPr lang="kk-KZ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04 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05 июля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северо-западный 3-8 м/с. Температура воздуха ночью 16-18, днем 27-29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06 июля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05 июля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06 июля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северо-западный 3-8 м/с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Температура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воздуха 18-20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2026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73506826"/>
              </p:ext>
            </p:extLst>
          </p:nvPr>
        </p:nvGraphicFramePr>
        <p:xfrm>
          <a:off x="4986306" y="4419203"/>
          <a:ext cx="4759297" cy="1993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196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0.043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0.074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0.034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0239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Косубаева А.Ж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5960</TotalTime>
  <Words>546</Words>
  <Application>Microsoft Office PowerPoint</Application>
  <PresentationFormat>Лист A4 (210x297 мм)</PresentationFormat>
  <Paragraphs>100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1215</cp:revision>
  <cp:lastPrinted>2021-07-01T03:56:27Z</cp:lastPrinted>
  <dcterms:created xsi:type="dcterms:W3CDTF">2024-09-22T07:48:17Z</dcterms:created>
  <dcterms:modified xsi:type="dcterms:W3CDTF">2026-07-04T07:43:02Z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