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211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Ветер западный, северо-западный ночью 4-9, днем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38608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25407" y="221850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июля метеорологические условия будут способствовать рассеиванию загрязняющих веществ в атмосфере города, ночью 06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29671</TotalTime>
  <Words>713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5049</cp:revision>
  <cp:lastPrinted>2026-04-01T06:23:53Z</cp:lastPrinted>
  <dcterms:created xsi:type="dcterms:W3CDTF">2018-03-27T06:03:00Z</dcterms:created>
  <dcterms:modified xsi:type="dcterms:W3CDTF">2026-07-04T07:27:32Z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