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9" d="100"/>
          <a:sy n="109" d="100"/>
        </p:scale>
        <p:origin x="210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185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04 июля 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05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04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05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ночью дождь, гроза. Ветер западный 3-8, временами порывы 13 м/с. Температура воздуха ночью 15-17, днем 28-30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на ночь 06 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05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06 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без осадков</a:t>
            </a:r>
            <a:r>
              <a:rPr lang="kk-KZ" sz="1100" dirty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юго-</a:t>
            </a:r>
            <a:r>
              <a:rPr lang="kk-KZ" sz="1100" dirty="0">
                <a:solidFill>
                  <a:schemeClr val="tx1"/>
                </a:solidFill>
              </a:rPr>
              <a:t>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18-20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315213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июля2026 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Канаева Б.К.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30189</TotalTime>
  <Words>830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7400</cp:revision>
  <cp:lastPrinted>2021-07-01T09:11:30Z</cp:lastPrinted>
  <dcterms:created xsi:type="dcterms:W3CDTF">2018-03-27T06:03:00Z</dcterms:created>
  <dcterms:modified xsi:type="dcterms:W3CDTF">2026-07-04T08:20:53Z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