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63520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4880" y="240758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94651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20-22, днем 29-31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29836</TotalTime>
  <Words>578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4326</cp:revision>
  <cp:lastPrinted>2021-10-15T03:50:29Z</cp:lastPrinted>
  <dcterms:created xsi:type="dcterms:W3CDTF">2018-03-27T06:03:00Z</dcterms:created>
  <dcterms:modified xsi:type="dcterms:W3CDTF">2026-07-04T06:54:39Z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