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603537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107827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2954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0,591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осадков. Ветер юго-восточный, южный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7-12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17-19,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днем 30-32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7-12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20-22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41714</TotalTime>
  <Words>598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7131</cp:revision>
  <cp:lastPrinted>2021-07-01T03:56:27Z</cp:lastPrinted>
  <dcterms:created xsi:type="dcterms:W3CDTF">2018-03-27T06:03:00Z</dcterms:created>
  <dcterms:modified xsi:type="dcterms:W3CDTF">2026-07-04T06:11:00Z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