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293914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гроза, град. Ветер северо-западный с переходом на юго-западный 5-10, утром и днем порывы 15-20 м/с. Температура воздуха ночью 17-19, днем 24-26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4-9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8485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658898C-7F4A-7CC8-75A2-3C275E98E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39933"/>
              </p:ext>
            </p:extLst>
          </p:nvPr>
        </p:nvGraphicFramePr>
        <p:xfrm>
          <a:off x="5043273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22343</TotalTime>
  <Words>634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4523</cp:revision>
  <cp:lastPrinted>2021-07-01T03:56:27Z</cp:lastPrinted>
  <dcterms:created xsi:type="dcterms:W3CDTF">2018-03-27T06:03:00Z</dcterms:created>
  <dcterms:modified xsi:type="dcterms:W3CDTF">2026-07-04T07:33:17Z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