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1070065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север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ный 5-10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19-21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34-36 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 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Ясно.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ный 4-9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22-24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270019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705797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16197</TotalTime>
  <Words>537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4214</cp:revision>
  <cp:lastPrinted>2021-07-01T03:56:27Z</cp:lastPrinted>
  <dcterms:created xsi:type="dcterms:W3CDTF">2018-03-27T06:03:00Z</dcterms:created>
  <dcterms:modified xsi:type="dcterms:W3CDTF">2026-07-04T06:05:27Z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