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4306898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272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05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Облачно, дождь, гроза. Ветер юго-западный с переходом на северо-западный 9-14 м/с. Температура воздуха ночью 15-17, днем 23-25 тепла.</a:t>
            </a: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06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06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1-6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16-18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470714"/>
              </p:ext>
            </p:extLst>
          </p:nvPr>
        </p:nvGraphicFramePr>
        <p:xfrm>
          <a:off x="5075127" y="4271876"/>
          <a:ext cx="4588669" cy="217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28753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4415</cp:revision>
  <cp:lastPrinted>2021-07-01T03:56:27Z</cp:lastPrinted>
  <dcterms:created xsi:type="dcterms:W3CDTF">2018-03-27T06:03:00Z</dcterms:created>
  <dcterms:modified xsi:type="dcterms:W3CDTF">2026-07-04T06:49:35Z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