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04 июля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05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04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дождь, гроза. Ветер юго-западный 5-10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14-16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29-31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тепла.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06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06 июля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июля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905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23082</TotalTime>
  <Words>551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5873</cp:revision>
  <cp:lastPrinted>2021-07-01T03:56:27Z</cp:lastPrinted>
  <dcterms:created xsi:type="dcterms:W3CDTF">2018-03-27T06:03:00Z</dcterms:created>
  <dcterms:modified xsi:type="dcterms:W3CDTF">2026-07-04T06:59:43Z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