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018417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переменных направлений 2-7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15-17,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51906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626" y="209336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67725</TotalTime>
  <Words>594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7311</cp:revision>
  <cp:lastPrinted>2021-02-03T11:37:00Z</cp:lastPrinted>
  <dcterms:created xsi:type="dcterms:W3CDTF">2018-03-27T06:03:00Z</dcterms:created>
  <dcterms:modified xsi:type="dcterms:W3CDTF">2026-07-04T07:04:54Z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