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3178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северо-западный 7-12 м/с. Температура воздуха ночью 15-17, днем 28-30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14416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36598</TotalTime>
  <Words>569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5832</cp:revision>
  <cp:lastPrinted>2025-12-12T07:56:19Z</cp:lastPrinted>
  <dcterms:created xsi:type="dcterms:W3CDTF">2018-03-27T06:03:00Z</dcterms:created>
  <dcterms:modified xsi:type="dcterms:W3CDTF">2026-07-04T06:52:29Z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