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9023900"/>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73487" y="125303"/>
            <a:ext cx="4874618" cy="183127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04 </a:t>
            </a:r>
            <a:r>
              <a:rPr lang="kk-KZ" sz="1100" b="1" dirty="0" smtClean="0">
                <a:latin typeface="Times New Roman" panose="02020603050405020304" pitchFamily="18" charset="0"/>
                <a:cs typeface="Times New Roman" panose="02020603050405020304" pitchFamily="18" charset="0"/>
              </a:rPr>
              <a:t>шілдеге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03 </a:t>
            </a:r>
            <a:r>
              <a:rPr lang="ru-RU" sz="1100" b="1" dirty="0" err="1">
                <a:solidFill>
                  <a:srgbClr val="000000"/>
                </a:solidFill>
                <a:latin typeface="Times New Roman" pitchFamily="18" charset="0"/>
                <a:cs typeface="Times New Roman"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04</a:t>
            </a:r>
            <a:r>
              <a:rPr lang="kk-KZ"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жауын-шашынсыз. Солтүстік-батыстан, </a:t>
            </a:r>
            <a:r>
              <a:rPr lang="kk-KZ" sz="1200" dirty="0" smtClean="0">
                <a:latin typeface="Times New Roman" panose="02020603050405020304" pitchFamily="18" charset="0"/>
                <a:cs typeface="Times New Roman" panose="02020603050405020304" pitchFamily="18" charset="0"/>
              </a:rPr>
              <a:t>солтүстіктен </a:t>
            </a:r>
            <a:r>
              <a:rPr lang="kk-KZ" sz="1200" dirty="0">
                <a:latin typeface="Times New Roman" panose="02020603050405020304" pitchFamily="18" charset="0"/>
                <a:cs typeface="Times New Roman" panose="02020603050405020304" pitchFamily="18" charset="0"/>
              </a:rPr>
              <a:t>жел соғады, күші 5-10 м/с. Ауа температурасы түнде 15-17, күндіз 27-29 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05 </a:t>
            </a:r>
            <a:r>
              <a:rPr lang="kk-KZ" altLang="ru-RU" sz="11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04 </a:t>
            </a:r>
            <a:r>
              <a:rPr lang="ru-RU" sz="1100" b="1" dirty="0" err="1" smtClean="0">
                <a:solidFill>
                  <a:srgbClr val="000000"/>
                </a:solidFill>
                <a:latin typeface="Times New Roman" pitchFamily="18" charset="0"/>
                <a:cs typeface="Times New Roman"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05 </a:t>
            </a:r>
            <a:r>
              <a:rPr lang="ru-RU" sz="1100" b="1" dirty="0" err="1" smtClean="0">
                <a:latin typeface="Times New Roman" panose="02020603050405020304" pitchFamily="18" charset="0"/>
                <a:cs typeface="Times New Roman" panose="02020603050405020304"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solidFill>
                  <a:srgbClr val="000000"/>
                </a:solidFill>
                <a:latin typeface="Times New Roman" pitchFamily="18" charset="0"/>
                <a:cs typeface="Times New Roman" pitchFamily="18" charset="0"/>
                <a:sym typeface="+mn-ea"/>
              </a:rPr>
              <a:t>Ашық</a:t>
            </a:r>
            <a:r>
              <a:rPr lang="kk-KZ" sz="1100" kern="14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3-8 м/с. Ауа температурасы </a:t>
            </a:r>
            <a:r>
              <a:rPr lang="kk-KZ" sz="1100" dirty="0" smtClean="0">
                <a:latin typeface="Times New Roman" panose="02020603050405020304" pitchFamily="18" charset="0"/>
                <a:cs typeface="Times New Roman" panose="02020603050405020304" pitchFamily="18" charset="0"/>
              </a:rPr>
              <a:t>16-18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59216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076036"/>
            <a:ext cx="4808487"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smtClean="0">
                <a:solidFill>
                  <a:prstClr val="black"/>
                </a:solidFill>
                <a:latin typeface="Times New Roman" panose="02020603050405020304" pitchFamily="18" charset="0"/>
                <a:cs typeface="Times New Roman" panose="02020603050405020304" pitchFamily="18" charset="0"/>
              </a:rPr>
              <a:t>жылғы</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03 </a:t>
            </a:r>
            <a:r>
              <a:rPr lang="kk-KZ" sz="1100" dirty="0" smtClean="0">
                <a:solidFill>
                  <a:prstClr val="black"/>
                </a:solidFill>
                <a:latin typeface="Times New Roman" panose="02020603050405020304" pitchFamily="18" charset="0"/>
                <a:cs typeface="Times New Roman" panose="02020603050405020304" pitchFamily="18" charset="0"/>
              </a:rPr>
              <a:t>шілдеде, 04 </a:t>
            </a:r>
            <a:r>
              <a:rPr lang="kk-KZ" sz="1100" dirty="0">
                <a:solidFill>
                  <a:prstClr val="black"/>
                </a:solidFill>
                <a:latin typeface="Times New Roman" panose="02020603050405020304" pitchFamily="18" charset="0"/>
                <a:cs typeface="Times New Roman" panose="02020603050405020304" pitchFamily="18" charset="0"/>
              </a:rPr>
              <a:t>шілде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жиналуына</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ықпал</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көтеріңкі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47646</TotalTime>
  <Words>522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7046</cp:revision>
  <cp:lastPrinted>2021-07-01T07:38:07Z</cp:lastPrinted>
  <dcterms:created xsi:type="dcterms:W3CDTF">2018-03-27T06:03:00Z</dcterms:created>
  <dcterms:modified xsi:type="dcterms:W3CDTF">2026-07-03T06:48:38Z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