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51502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Оңтүстік-батыстан жел соғады, күші 4-9 м/с. Ауа температурасы түнде 15-17, 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20-22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6444098"/>
              </p:ext>
            </p:extLst>
          </p:nvPr>
        </p:nvGraphicFramePr>
        <p:xfrm>
          <a:off x="5027448" y="4173056"/>
          <a:ext cx="4667576" cy="218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26099</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5154</cp:revision>
  <cp:lastPrinted>2021-07-01T07:38:07Z</cp:lastPrinted>
  <dcterms:created xsi:type="dcterms:W3CDTF">2018-03-27T06:03:00Z</dcterms:created>
  <dcterms:modified xsi:type="dcterms:W3CDTF">2026-07-03T07:55:45Z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