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198"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95659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№184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8526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04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04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a:t>
            </a:r>
            <a:r>
              <a:rPr lang="kk-KZ" sz="1200" dirty="0">
                <a:latin typeface="Times New Roman" panose="02020603050405020304" pitchFamily="18" charset="0"/>
                <a:cs typeface="Times New Roman" panose="02020603050405020304" pitchFamily="18" charset="0"/>
              </a:rPr>
              <a:t> жаңбыр</a:t>
            </a:r>
            <a:r>
              <a:rPr lang="kk-KZ" sz="1200" dirty="0">
                <a:solidFill>
                  <a:prstClr val="black"/>
                </a:solidFill>
                <a:latin typeface="Times New Roman" panose="02020603050405020304" pitchFamily="18" charset="0"/>
                <a:cs typeface="Times New Roman" pitchFamily="18" charset="0"/>
              </a:rPr>
              <a:t>, найзағай. Оңтүстік-шығыстан соғатын жел солтүстік-батысқа ауысады, түнде күші 7-12, күндіз күші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градус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2-7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3957" y="355217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 name="Таблица 2">
            <a:extLst>
              <a:ext uri="{FF2B5EF4-FFF2-40B4-BE49-F238E27FC236}">
                <a16:creationId xmlns:a16="http://schemas.microsoft.com/office/drawing/2014/main" id="{1B4DACA8-EBDC-8966-8ADC-DA8E3A9BE992}"/>
              </a:ext>
            </a:extLst>
          </p:cNvPr>
          <p:cNvGraphicFramePr>
            <a:graphicFrameLocks noGrp="1"/>
          </p:cNvGraphicFramePr>
          <p:nvPr>
            <p:extLst>
              <p:ext uri="{D42A27DB-BD31-4B8C-83A1-F6EECF244321}">
                <p14:modId xmlns:p14="http://schemas.microsoft.com/office/powerpoint/2010/main" val="3275550899"/>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2332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6" name="TextBox 13">
            <a:extLst>
              <a:ext uri="{FF2B5EF4-FFF2-40B4-BE49-F238E27FC236}">
                <a16:creationId xmlns:a16="http://schemas.microsoft.com/office/drawing/2014/main" id="{4A1C4006-B782-0DEA-967B-FBDC650F2703}"/>
              </a:ext>
            </a:extLst>
          </p:cNvPr>
          <p:cNvSpPr txBox="1"/>
          <p:nvPr/>
        </p:nvSpPr>
        <p:spPr>
          <a:xfrm>
            <a:off x="5053469" y="2292583"/>
            <a:ext cx="4632546"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Тәулік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a:t>
            </a:r>
            <a:r>
              <a:rPr lang="ru-RU" sz="1200" dirty="0">
                <a:solidFill>
                  <a:prstClr val="black"/>
                </a:solidFill>
                <a:latin typeface="Times New Roman" panose="02020603050405020304" pitchFamily="18" charset="0"/>
                <a:cs typeface="Times New Roman" panose="02020603050405020304" pitchFamily="18" charset="0"/>
              </a:rPr>
              <a:t> 04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05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25536</TotalTime>
  <Words>686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4908</cp:revision>
  <cp:lastPrinted>2021-07-01T03:56:27Z</cp:lastPrinted>
  <dcterms:created xsi:type="dcterms:W3CDTF">2018-03-27T06:03:00Z</dcterms:created>
  <dcterms:modified xsi:type="dcterms:W3CDTF">2026-07-03T07:47:47Z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