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209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46713490"/>
              </p:ext>
            </p:extLst>
          </p:nvPr>
        </p:nvGraphicFramePr>
        <p:xfrm>
          <a:off x="272480" y="2435444"/>
          <a:ext cx="4392488" cy="2927457"/>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03 </a:t>
            </a:r>
            <a:r>
              <a:rPr lang="kk-KZ" sz="1200" b="1" dirty="0">
                <a:latin typeface="Times New Roman" panose="02020603050405020304" pitchFamily="18" charset="0"/>
                <a:cs typeface="Times New Roman" panose="02020603050405020304" pitchFamily="18" charset="0"/>
              </a:rPr>
              <a:t>шілде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621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04 </a:t>
            </a:r>
            <a:r>
              <a:rPr lang="kk-KZ" altLang="ru-RU" sz="1200" b="1" dirty="0">
                <a:latin typeface="Times New Roman" panose="02020603050405020304" pitchFamily="18" charset="0"/>
                <a:cs typeface="Times New Roman" panose="02020603050405020304" pitchFamily="18" charset="0"/>
              </a:rPr>
              <a:t>шілдеге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03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04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Оңтүстік-батыстан жел соғады, күші 7-12 м/с, күндіз екпіні 15 м/с. Ауа температурасы түнде 14-16, күндіз 26-28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05 </a:t>
            </a:r>
            <a:r>
              <a:rPr lang="kk-KZ" altLang="ru-RU" sz="1150" b="1" dirty="0">
                <a:latin typeface="Times New Roman" panose="02020603050405020304" pitchFamily="18" charset="0"/>
                <a:cs typeface="Times New Roman" panose="02020603050405020304" pitchFamily="18" charset="0"/>
              </a:rPr>
              <a:t>шілдеге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04 </a:t>
            </a:r>
            <a:r>
              <a:rPr lang="kk-KZ" sz="1150" b="1" dirty="0">
                <a:latin typeface="Times New Roman" panose="02020603050405020304" pitchFamily="18" charset="0"/>
                <a:cs typeface="Times New Roman" panose="02020603050405020304" pitchFamily="18" charset="0"/>
              </a:rPr>
              <a:t>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05 </a:t>
            </a:r>
            <a:r>
              <a:rPr lang="kk-KZ" sz="1150" b="1" dirty="0">
                <a:latin typeface="Times New Roman" panose="02020603050405020304" pitchFamily="18" charset="0"/>
                <a:cs typeface="Times New Roman" panose="02020603050405020304" pitchFamily="18" charset="0"/>
              </a:rPr>
              <a:t>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найзағай</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солтүстік-шығысқа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ауысады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13-15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32192555"/>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1338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0.475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25850</TotalTime>
  <Words>562</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5255</cp:revision>
  <cp:lastPrinted>2021-07-01T03:56:27Z</cp:lastPrinted>
  <dcterms:created xsi:type="dcterms:W3CDTF">2018-03-27T06:03:00Z</dcterms:created>
  <dcterms:modified xsi:type="dcterms:W3CDTF">2026-07-03T07:53:58Z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