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0047513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№137</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0091199"/>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таңертең және күндіз өткінші жаңбыр, найзағай.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17-19, күндіз 32-34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05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 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екпіні 15-20 м/с. Ауа температурасы 18-20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14345</TotalTime>
  <Words>542</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4242</cp:revision>
  <cp:lastPrinted>2021-07-01T03:56:27Z</cp:lastPrinted>
  <dcterms:created xsi:type="dcterms:W3CDTF">2018-03-27T06:03:00Z</dcterms:created>
  <dcterms:modified xsi:type="dcterms:W3CDTF">2026-07-03T06:30:40Z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