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3019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340458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оңтүстік-шығыстан, оңтүстіктен соғады, күші 2-7  м/с. Ауа температурасы түнде 18-20, күндіз 30-32 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05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оңтүстіктен </a:t>
            </a:r>
            <a:r>
              <a:rPr lang="kk-KZ" sz="1100" dirty="0">
                <a:solidFill>
                  <a:srgbClr val="000000"/>
                </a:solidFill>
                <a:latin typeface="Times New Roman"/>
              </a:rPr>
              <a:t>соғады, </a:t>
            </a:r>
            <a:r>
              <a:rPr lang="kk-KZ" sz="1100">
                <a:solidFill>
                  <a:srgbClr val="000000"/>
                </a:solidFill>
                <a:latin typeface="Times New Roman"/>
              </a:rPr>
              <a:t>күші </a:t>
            </a:r>
            <a:r>
              <a:rPr lang="kk-KZ" sz="1100" smtClean="0">
                <a:solidFill>
                  <a:srgbClr val="000000"/>
                </a:solidFill>
                <a:latin typeface="Times New Roman"/>
              </a:rPr>
              <a:t>0-5</a:t>
            </a:r>
            <a:r>
              <a:rPr lang="kk-KZ" sz="1100" smtClean="0">
                <a:solidFill>
                  <a:srgbClr val="000000"/>
                </a:solidFill>
                <a:latin typeface="Times New Roman"/>
              </a:rPr>
              <a:t>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20-22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43161</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7810</cp:revision>
  <cp:lastPrinted>2021-07-01T03:56:27Z</cp:lastPrinted>
  <dcterms:created xsi:type="dcterms:W3CDTF">2018-03-27T06:03:00Z</dcterms:created>
  <dcterms:modified xsi:type="dcterms:W3CDTF">2026-07-03T07:07:12Z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