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22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03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5573917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04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Бұлтты, жаңбыр, найзағай, күндіз бұршақ, дауыл. Оңтүстік-батыстан шығыстан жел соғады, түнде күші 9-14, күндіз 15-20 м/с. Ауа температурасы түнде 14-16, күндіз 22-24 градус жылы.</a:t>
            </a:r>
          </a:p>
          <a:p>
            <a:pPr indent="182563" algn="ctr">
              <a:tabLst>
                <a:tab pos="266700" algn="l"/>
                <a:tab pos="358775" algn="l"/>
              </a:tabLst>
            </a:pPr>
            <a:r>
              <a:rPr lang="ru-RU" altLang="ru-RU" sz="1100" b="1" dirty="0" err="1" smtClean="0">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05</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найзағай, бұршақ, дауыл. Солтүстік-батыстан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05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18615</TotalTime>
  <Words>563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8234</cp:revision>
  <cp:lastPrinted>2021-07-01T03:56:27Z</cp:lastPrinted>
  <dcterms:created xsi:type="dcterms:W3CDTF">2018-03-27T06:03:00Z</dcterms:created>
  <dcterms:modified xsi:type="dcterms:W3CDTF">2026-07-03T06:49:31Z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