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7" d="100"/>
          <a:sy n="107" d="100"/>
        </p:scale>
        <p:origin x="198"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4725803"/>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431983"/>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04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шілдеде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03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04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найзағай, күндіз кей уақыттарда қатты жаңбыр жауады, бұршақ</a:t>
            </a:r>
            <a:r>
              <a:rPr lang="kk-KZ" sz="1200">
                <a:solidFill>
                  <a:prstClr val="black"/>
                </a:solidFill>
                <a:latin typeface="Times New Roman" panose="02020603050405020304" pitchFamily="18" charset="0"/>
                <a:cs typeface="Times New Roman" pitchFamily="18" charset="0"/>
              </a:rPr>
              <a:t>, дауыл </a:t>
            </a:r>
            <a:r>
              <a:rPr lang="kk-KZ" sz="1200" dirty="0">
                <a:solidFill>
                  <a:prstClr val="black"/>
                </a:solidFill>
                <a:latin typeface="Times New Roman" panose="02020603050405020304" pitchFamily="18" charset="0"/>
                <a:cs typeface="Times New Roman" pitchFamily="18" charset="0"/>
              </a:rPr>
              <a:t>күтіледі. Батыстан, оңтүстік-батыстан жел соғады, күші 9-14, күндіз екпіні 15-20 м/с. Ауа температурасы түнде 14-16, күндіз 21-23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05 ш</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ілде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04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05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найзағай күтіледі. Оңтүстік-батыстан жел соғады, күші 9-14 м/с. Ауа температурасы 15-17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45212700"/>
              </p:ext>
            </p:extLst>
          </p:nvPr>
        </p:nvGraphicFramePr>
        <p:xfrm>
          <a:off x="5010666" y="4437112"/>
          <a:ext cx="4572000" cy="1952346"/>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11518">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0138">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013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013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0.234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013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352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013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013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22564</TotalTime>
  <Words>595</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4328</cp:revision>
  <cp:lastPrinted>2021-07-01T07:38:07Z</cp:lastPrinted>
  <dcterms:created xsi:type="dcterms:W3CDTF">2018-03-27T06:03:00Z</dcterms:created>
  <dcterms:modified xsi:type="dcterms:W3CDTF">2026-07-03T06:25:56Z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