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29" d="100"/>
          <a:sy n="129" d="100"/>
        </p:scale>
        <p:origin x="72" y="-1800"/>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954951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03</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919916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23054"/>
            <a:ext cx="4257035" cy="170816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03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Оңтүстік-батыстан жел соғады, күші 9-14, күндіз екпіні 15-20 м/с. Ауа температурасы түнде 18-20, күндіз 29-31 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05</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04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05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56561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7892</cp:revision>
  <cp:lastPrinted>2025-07-15T07:11:11Z</cp:lastPrinted>
  <dcterms:created xsi:type="dcterms:W3CDTF">2018-03-27T06:03:00Z</dcterms:created>
  <dcterms:modified xsi:type="dcterms:W3CDTF">2026-07-03T06:03:01Z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