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7586168"/>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04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04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a:t>
            </a:r>
            <a:r>
              <a:rPr lang="kk-KZ" sz="1200" dirty="0">
                <a:latin typeface="Times New Roman" panose="02020603050405020304" pitchFamily="18" charset="0"/>
                <a:cs typeface="Times New Roman" panose="02020603050405020304" pitchFamily="18" charset="0"/>
              </a:rPr>
              <a:t> жаңбыр</a:t>
            </a:r>
            <a:r>
              <a:rPr lang="kk-KZ" sz="1200" dirty="0">
                <a:solidFill>
                  <a:prstClr val="black"/>
                </a:solidFill>
                <a:latin typeface="Times New Roman" pitchFamily="18" charset="0"/>
                <a:cs typeface="Times New Roman" pitchFamily="18" charset="0"/>
              </a:rPr>
              <a:t>, найзағай. Оңтүстік-шығыстан соғатын жел солтүстік-батысқа ауысады, түнде күші 7-12, күндіз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27-29 градус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2-7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44189" y="354235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D0E5FD93-B64B-17B7-2637-A976B82262C8}"/>
              </a:ext>
            </a:extLst>
          </p:cNvPr>
          <p:cNvSpPr txBox="1"/>
          <p:nvPr/>
        </p:nvSpPr>
        <p:spPr>
          <a:xfrm>
            <a:off x="5052247" y="2295174"/>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Тәулік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a:t>
            </a:r>
            <a:r>
              <a:rPr lang="ru-RU" sz="1200" dirty="0">
                <a:solidFill>
                  <a:prstClr val="black"/>
                </a:solidFill>
                <a:latin typeface="Times New Roman" panose="02020603050405020304" pitchFamily="18" charset="0"/>
                <a:cs typeface="Times New Roman" panose="02020603050405020304" pitchFamily="18" charset="0"/>
              </a:rPr>
              <a:t> 04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05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23514C1-D8DF-74FE-D7AC-88C3DE387918}"/>
              </a:ext>
            </a:extLst>
          </p:cNvPr>
          <p:cNvGraphicFramePr>
            <a:graphicFrameLocks noGrp="1"/>
          </p:cNvGraphicFramePr>
          <p:nvPr>
            <p:extLst>
              <p:ext uri="{D42A27DB-BD31-4B8C-83A1-F6EECF244321}">
                <p14:modId xmlns:p14="http://schemas.microsoft.com/office/powerpoint/2010/main" val="590672422"/>
              </p:ext>
            </p:extLst>
          </p:nvPr>
        </p:nvGraphicFramePr>
        <p:xfrm>
          <a:off x="5029881" y="423621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4497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Назарханова А.С.</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21073</TotalTime>
  <Words>621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4455</cp:revision>
  <cp:lastPrinted>2021-07-01T03:56:27Z</cp:lastPrinted>
  <dcterms:created xsi:type="dcterms:W3CDTF">2018-03-27T06:03:00Z</dcterms:created>
  <dcterms:modified xsi:type="dcterms:W3CDTF">2026-07-03T08:01:27Z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