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6538604"/>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м/с, күндіз екпіні 15 м/с. Ауа температурасы түнде 14-16,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805300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28422</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5350</cp:revision>
  <cp:lastPrinted>2021-07-01T07:38:07Z</cp:lastPrinted>
  <dcterms:created xsi:type="dcterms:W3CDTF">2018-03-27T06:03:00Z</dcterms:created>
  <dcterms:modified xsi:type="dcterms:W3CDTF">2026-07-03T07:54:04Z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