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114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56993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күннің екінші жартысында жаңбыр</a:t>
            </a:r>
            <a:r>
              <a:rPr lang="kk-KZ" sz="1200" dirty="0">
                <a:solidFill>
                  <a:prstClr val="black"/>
                </a:solidFill>
                <a:latin typeface="Times New Roman" panose="02020603050405020304" pitchFamily="18" charset="0"/>
                <a:cs typeface="Times New Roman" pitchFamily="18" charset="0"/>
              </a:rPr>
              <a:t>, найзағай, бұршақ. Оңтүстік-шығыстан соғатын жел солтүстік-батысқа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оңтүстік-шығыстан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852" y="338934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2745802058"/>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58784" y="247309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lvl="0" indent="185738" algn="ju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25532</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4901</cp:revision>
  <cp:lastPrinted>2021-07-01T03:56:27Z</cp:lastPrinted>
  <dcterms:created xsi:type="dcterms:W3CDTF">2018-03-27T06:03:00Z</dcterms:created>
  <dcterms:modified xsi:type="dcterms:W3CDTF">2026-07-02T07:29:26Z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