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90207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жаңбыр, найзағай, бұршақ, дауыл.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күндіз екпіні 15-20 м/с. Ауа температурасы түнде 15-17, күндіз 26-28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239489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25774</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5253</cp:revision>
  <cp:lastPrinted>2021-07-01T03:56:27Z</cp:lastPrinted>
  <dcterms:created xsi:type="dcterms:W3CDTF">2018-03-27T06:03:00Z</dcterms:created>
  <dcterms:modified xsi:type="dcterms:W3CDTF">2026-07-02T08:23:13Z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