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40311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күндіз жаңбыр, найзағай, бұршақ. Солтүстік-батыстан соғатын жел оңтүстік-батысқа ауысады, күші 7-12,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800"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4-9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1386" y="33998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34900" y="24608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6" name="Таблица 2">
            <a:extLst>
              <a:ext uri="{FF2B5EF4-FFF2-40B4-BE49-F238E27FC236}">
                <a16:creationId xmlns:a16="http://schemas.microsoft.com/office/drawing/2014/main" id="{17CC7EDB-D7B7-EEF6-8857-DFD199CE9788}"/>
              </a:ext>
            </a:extLst>
          </p:cNvPr>
          <p:cNvGraphicFramePr>
            <a:graphicFrameLocks noGrp="1"/>
          </p:cNvGraphicFramePr>
          <p:nvPr>
            <p:extLst>
              <p:ext uri="{D42A27DB-BD31-4B8C-83A1-F6EECF244321}">
                <p14:modId xmlns:p14="http://schemas.microsoft.com/office/powerpoint/2010/main" val="3366737901"/>
              </p:ext>
            </p:extLst>
          </p:nvPr>
        </p:nvGraphicFramePr>
        <p:xfrm>
          <a:off x="4934900" y="43245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20462</TotalTime>
  <Words>607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4534</cp:revision>
  <cp:lastPrinted>2021-07-01T03:56:27Z</cp:lastPrinted>
  <dcterms:created xsi:type="dcterms:W3CDTF">2018-03-27T06:03:00Z</dcterms:created>
  <dcterms:modified xsi:type="dcterms:W3CDTF">2026-07-02T07:35:34Z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