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0428038"/>
              </p:ext>
            </p:extLst>
          </p:nvPr>
        </p:nvGraphicFramePr>
        <p:xfrm>
          <a:off x="307975" y="2443336"/>
          <a:ext cx="4465638" cy="4602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26985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a:latin typeface="Times New Roman" panose="02020603050405020304" pitchFamily="18" charset="0"/>
                <a:cs typeface="Times New Roman" panose="02020603050405020304" pitchFamily="18" charset="0"/>
              </a:rPr>
              <a:t>03 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02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03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күннің екінші жартысында жаңбыр, найзағай, бұршақ, дауыл. Оңтүстік-батыстан жел соғады, күші 9-14, күндіз екпіні 15-20 м/с. Ауа температурасы түнде 15-17, күндіз 26-28 градус жылы.</a:t>
            </a: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04 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03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04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кей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уақыттарда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дауыл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13-15 градус </a:t>
            </a:r>
            <a:r>
              <a:rPr lang="ru-RU" sz="1150" dirty="0" err="1">
                <a:latin typeface="Times New Roman" panose="02020603050405020304" pitchFamily="18" charset="0"/>
                <a:cs typeface="Times New Roman" panose="02020603050405020304" pitchFamily="18" charset="0"/>
              </a:rPr>
              <a:t>жылы</a:t>
            </a:r>
            <a:r>
              <a:rPr lang="ru-RU" sz="115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428380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28345</TotalTime>
  <Words>613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5348</cp:revision>
  <cp:lastPrinted>2021-07-01T07:38:07Z</cp:lastPrinted>
  <dcterms:created xsi:type="dcterms:W3CDTF">2018-03-27T06:03:00Z</dcterms:created>
  <dcterms:modified xsi:type="dcterms:W3CDTF">2026-07-02T08:23:23Z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