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81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722315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759540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0,138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890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0,178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0,062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0,95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0,205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солтүстік-батыстан, солтүстіктен соғады, күші 9-14 м/с. Ауа температурасы түнде </a:t>
            </a:r>
            <a:r>
              <a:rPr lang="kk-KZ" sz="1100" dirty="0" smtClean="0">
                <a:solidFill>
                  <a:srgbClr val="000000"/>
                </a:solidFill>
                <a:latin typeface="Times New Roman"/>
              </a:rPr>
              <a:t>16-18, </a:t>
            </a:r>
            <a:r>
              <a:rPr lang="kk-KZ" sz="1100" dirty="0">
                <a:solidFill>
                  <a:srgbClr val="000000"/>
                </a:solidFill>
                <a:latin typeface="Times New Roman"/>
              </a:rPr>
              <a:t>күндіз </a:t>
            </a:r>
            <a:r>
              <a:rPr lang="kk-KZ" sz="1100" dirty="0" smtClean="0">
                <a:solidFill>
                  <a:srgbClr val="000000"/>
                </a:solidFill>
                <a:latin typeface="Times New Roman"/>
              </a:rPr>
              <a:t>27-29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a:t>
            </a:r>
            <a:r>
              <a:rPr lang="kk-KZ" sz="1100" dirty="0" smtClean="0">
                <a:solidFill>
                  <a:srgbClr val="000000"/>
                </a:solidFill>
                <a:latin typeface="Times New Roman"/>
              </a:rPr>
              <a:t>оңтүстік-батыстан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7-12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16-18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43152</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7798</cp:revision>
  <cp:lastPrinted>2021-07-01T03:56:27Z</cp:lastPrinted>
  <dcterms:created xsi:type="dcterms:W3CDTF">2018-03-27T06:03:00Z</dcterms:created>
  <dcterms:modified xsi:type="dcterms:W3CDTF">2026-07-02T06:12:47Z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