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5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095718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03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дауыл.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күндіз екпіні 15-18 м/с. Ауа температурасы түнде 14-16, күндіз 24-26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4602311"/>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26021</TotalTime>
  <Words>515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5152</cp:revision>
  <cp:lastPrinted>2021-07-01T07:38:07Z</cp:lastPrinted>
  <dcterms:created xsi:type="dcterms:W3CDTF">2018-03-27T06:03:00Z</dcterms:created>
  <dcterms:modified xsi:type="dcterms:W3CDTF">2026-07-02T08:27:51Z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