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74" d="100"/>
          <a:sy n="74" d="100"/>
        </p:scale>
        <p:origin x="6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365553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02 шілде сағ. 20-дан 03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жаңбыр</a:t>
            </a:r>
            <a:r>
              <a:rPr lang="kk-KZ" sz="1200" dirty="0" smtClean="0">
                <a:latin typeface="Times New Roman" panose="02020603050405020304" pitchFamily="18" charset="0"/>
                <a:ea typeface="Calibri" panose="020F0502020204030204" pitchFamily="34" charset="0"/>
              </a:rPr>
              <a:t>, найзағай, кей уақытта қатты жаңбыр </a:t>
            </a:r>
            <a:r>
              <a:rPr lang="kk-KZ" sz="1200" dirty="0" smtClean="0">
                <a:latin typeface="Times New Roman" panose="02020603050405020304" pitchFamily="18" charset="0"/>
                <a:ea typeface="Calibri" panose="020F0502020204030204" pitchFamily="34" charset="0"/>
              </a:rPr>
              <a:t>күндіз бұршақ</a:t>
            </a:r>
            <a:r>
              <a:rPr lang="ru-RU" sz="1200" dirty="0" smtClean="0">
                <a:latin typeface="Times New Roman" panose="02020603050405020304" pitchFamily="18" charset="0"/>
                <a:ea typeface="Calibri" panose="020F0502020204030204" pitchFamily="34" charset="0"/>
              </a:rPr>
              <a:t>.</a:t>
            </a: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Сол</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9</a:t>
            </a:r>
            <a:r>
              <a:rPr lang="ru-RU" sz="1200" dirty="0" smtClean="0">
                <a:solidFill>
                  <a:prstClr val="black"/>
                </a:solidFill>
                <a:latin typeface="Times New Roman" panose="02020603050405020304" pitchFamily="18" charset="0"/>
              </a:rPr>
              <a:t>-14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14-16,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21-23 </a:t>
            </a:r>
            <a:r>
              <a:rPr lang="ru-RU" sz="1200" dirty="0" smtClean="0">
                <a:latin typeface="Times New Roman" panose="02020603050405020304" pitchFamily="18" charset="0"/>
                <a:ea typeface="Calibri" panose="020F0502020204030204" pitchFamily="34" charset="0"/>
              </a:rPr>
              <a:t>градус </a:t>
            </a:r>
            <a:r>
              <a:rPr lang="ru-RU" sz="1200" dirty="0" err="1">
                <a:solidFill>
                  <a:prstClr val="black"/>
                </a:solidFill>
                <a:latin typeface="Times New Roman" panose="02020603050405020304" pitchFamily="18" charset="0"/>
                <a:ea typeface="Calibri" panose="020F0502020204030204" pitchFamily="34" charset="0"/>
              </a:rPr>
              <a:t>жылы</a:t>
            </a:r>
            <a:r>
              <a:rPr lang="ru-RU" sz="1200" dirty="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04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04 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жаңбыр, найзағай</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6173853"/>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32565</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5865</cp:revision>
  <cp:lastPrinted>2021-07-01T07:38:07Z</cp:lastPrinted>
  <dcterms:created xsi:type="dcterms:W3CDTF">2018-03-27T06:03:00Z</dcterms:created>
  <dcterms:modified xsi:type="dcterms:W3CDTF">2026-07-02T06:41:49Z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