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094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6473331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№183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03 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02 июля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во второй половине дня дождь, гроза, град, шквал. Ветер юго-западный 9-14, днем порывы 15-20 м/с. Температура воздуха ночью 15-17, днем 26-28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04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гроза, днем временами сильный </a:t>
            </a:r>
            <a:r>
              <a:rPr lang="ru-RU" sz="1200" err="1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шквал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9-14, порывы 15-20 м/с. Температура воздуха 13-15 тепла.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7617519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25864</TotalTime>
  <Words>613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5271</cp:revision>
  <cp:lastPrinted>2021-07-01T03:56:27Z</cp:lastPrinted>
  <dcterms:created xsi:type="dcterms:W3CDTF">2018-03-27T06:03:00Z</dcterms:created>
  <dcterms:modified xsi:type="dcterms:W3CDTF">2026-07-02T08:30:43Z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