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552" y="24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09325493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03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03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дождь, временами сильный дождь, гроза, днем град. Ветер юго-западный 9-14 м/с. Температура воздуха ночью 13-15, днем 21-23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03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04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9-14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02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7734822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28714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4408</cp:revision>
  <cp:lastPrinted>2021-07-01T03:56:27Z</cp:lastPrinted>
  <dcterms:created xsi:type="dcterms:W3CDTF">2018-03-27T06:03:00Z</dcterms:created>
  <dcterms:modified xsi:type="dcterms:W3CDTF">2026-07-02T07:05:52Z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