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061774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гроза, град. Ветер северо-западный с переходом на юго-западный 7-12, порывы 15-20 м/с. Температура воздуха ночью 17-19, днем 29-31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4-9 м/с. Температура воздуха 18-20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3273" y="248485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6" name="Таблица 2">
            <a:extLst>
              <a:ext uri="{FF2B5EF4-FFF2-40B4-BE49-F238E27FC236}">
                <a16:creationId xmlns:a16="http://schemas.microsoft.com/office/drawing/2014/main" id="{1D1E7CDE-96C6-B354-265E-8E5C3C63DE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489049"/>
              </p:ext>
            </p:extLst>
          </p:nvPr>
        </p:nvGraphicFramePr>
        <p:xfrm>
          <a:off x="5043273" y="4403381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1,184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Назарханова А.С.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22328</TotalTime>
  <Words>630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4518</cp:revision>
  <cp:lastPrinted>2021-07-01T03:56:27Z</cp:lastPrinted>
  <dcterms:created xsi:type="dcterms:W3CDTF">2018-03-27T06:03:00Z</dcterms:created>
  <dcterms:modified xsi:type="dcterms:W3CDTF">2026-07-02T07:35:35Z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