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192" y="-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461551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№183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 второй половине дня дождь, гроза, град, шквал. Ветер юго-западный 9-14, днем порывы 15-20 м/с. Температура воздуха ночью 15-17,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временами сильный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дождь шквал.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666209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28766</TotalTime>
  <Words>657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5429</cp:revision>
  <cp:lastPrinted>2021-07-01T03:56:27Z</cp:lastPrinted>
  <dcterms:created xsi:type="dcterms:W3CDTF">2018-03-27T06:03:00Z</dcterms:created>
  <dcterms:modified xsi:type="dcterms:W3CDTF">2026-07-02T08:23:35Z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