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977661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649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дождь, гроза. Ветер юго-восточный с переходом на северо-западный 5-10, днем порывы 15-20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30-32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юго-восточный 7-12 м/с. Температура воздуха 15-17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1953" y="343097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70865" y="245044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E6CF5147-29B2-5188-EEAA-3D6DC3083A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4849585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22177</TotalTime>
  <Words>628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4491</cp:revision>
  <cp:lastPrinted>2021-10-14T11:15:53Z</cp:lastPrinted>
  <dcterms:created xsi:type="dcterms:W3CDTF">2018-03-27T06:03:00Z</dcterms:created>
  <dcterms:modified xsi:type="dcterms:W3CDTF">2026-07-02T07:43:41Z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