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1616038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7371534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03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Ветер юго-западный 8-13, порывы 15-20 м/с. Температура воздуха ночью 15-17, днем 30-32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03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Ветер юго-западный 8-13, 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07167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Самал-3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14434</TotalTime>
  <Words>601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4145</cp:revision>
  <cp:lastPrinted>2021-07-01T03:56:27Z</cp:lastPrinted>
  <dcterms:created xsi:type="dcterms:W3CDTF">2018-03-27T06:03:00Z</dcterms:created>
  <dcterms:modified xsi:type="dcterms:W3CDTF">2026-07-02T06:30:59Z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