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342219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74305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050324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западный, северо-западный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7-12 м/с. Температура воздуха ночью 20-22, днем 27-29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188" y="34282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Кадирхан 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29805</TotalTime>
  <Words>584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4321</cp:revision>
  <cp:lastPrinted>2021-10-15T03:50:29Z</cp:lastPrinted>
  <dcterms:created xsi:type="dcterms:W3CDTF">2018-03-27T06:03:00Z</dcterms:created>
  <dcterms:modified xsi:type="dcterms:W3CDTF">2026-07-02T06:29:39Z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