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5057484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8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шквал.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9-14, порывы 15-20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16-18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западный, северо-западный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11231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026774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16186</TotalTime>
  <Words>540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4211</cp:revision>
  <cp:lastPrinted>2021-07-01T03:56:27Z</cp:lastPrinted>
  <dcterms:created xsi:type="dcterms:W3CDTF">2018-03-27T06:03:00Z</dcterms:created>
  <dcterms:modified xsi:type="dcterms:W3CDTF">2026-07-02T06:01:44Z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