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89" d="100"/>
          <a:sy n="8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569902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дождь, гроза. Ветер северо-западный 5-10, днем порывы 15 м/с. Температура воздуха ночью 14-16, днем 25-27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3-8 м/с. Температура воздуха 14-16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337081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626" y="2093368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67711</TotalTime>
  <Words>611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7305</cp:revision>
  <cp:lastPrinted>2021-02-03T11:37:00Z</cp:lastPrinted>
  <dcterms:created xsi:type="dcterms:W3CDTF">2018-03-27T06:03:00Z</dcterms:created>
  <dcterms:modified xsi:type="dcterms:W3CDTF">2026-07-02T07:33:58Z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