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839862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№183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02 июля по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дождь, гроза, шквал. Ветер юго-западный 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28-30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04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04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16-18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173070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28330</TotalTime>
  <Words>599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5329</cp:revision>
  <cp:lastPrinted>2021-07-01T03:56:27Z</cp:lastPrinted>
  <dcterms:created xsi:type="dcterms:W3CDTF">2018-03-27T06:03:00Z</dcterms:created>
  <dcterms:modified xsi:type="dcterms:W3CDTF">2026-07-02T08:28:33Z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