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1099769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366700"/>
            <a:ext cx="4336819" cy="170816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ночью дождь, временами сильный дождь, гроза. Ветер южный 9-14, днем порывы 15-20 м/с. Температура воздуха ночью 18-20, днем 29-31  тепла..</a:t>
            </a:r>
          </a:p>
          <a:p>
            <a:pPr indent="180975" algn="just">
              <a:spcAft>
                <a:spcPts val="0"/>
              </a:spcAft>
            </a:pPr>
            <a:endParaRPr lang="ru-RU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04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южный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654758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2170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60661</TotalTime>
  <Words>647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8272</cp:revision>
  <cp:lastPrinted>2025-08-12T06:13:34Z</cp:lastPrinted>
  <dcterms:created xsi:type="dcterms:W3CDTF">2018-03-27T06:03:00Z</dcterms:created>
  <dcterms:modified xsi:type="dcterms:W3CDTF">2026-07-02T06:59:30Z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