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183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02 июля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39749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03 июля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02 июля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03 июля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Пасмурно, дождь</a:t>
            </a:r>
            <a:r>
              <a:rPr lang="ru-RU" sz="1100" dirty="0">
                <a:solidFill>
                  <a:schemeClr val="tx1"/>
                </a:solidFill>
              </a:rPr>
              <a:t>, гроза, </a:t>
            </a:r>
            <a:r>
              <a:rPr lang="ru-RU" sz="1100" dirty="0" smtClean="0">
                <a:solidFill>
                  <a:schemeClr val="tx1"/>
                </a:solidFill>
              </a:rPr>
              <a:t>ночью временами сильный </a:t>
            </a:r>
            <a:r>
              <a:rPr lang="ru-RU" sz="1100" dirty="0" smtClean="0">
                <a:solidFill>
                  <a:schemeClr val="tx1"/>
                </a:solidFill>
              </a:rPr>
              <a:t>дождь, шквал.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 </a:t>
            </a:r>
            <a:r>
              <a:rPr lang="ru-RU" sz="1100" dirty="0">
                <a:solidFill>
                  <a:schemeClr val="tx1"/>
                </a:solidFill>
              </a:rPr>
              <a:t>3-8, временами порывы 15-20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17-19,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23-25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04 июля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03 июля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04 июля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кратковременный дождь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гроза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западный 3-8, временами порывы 15 м/с. Температура воздуха 17-19 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9527283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1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02 июля2026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: 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30180</TotalTime>
  <Words>796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7395</cp:revision>
  <cp:lastPrinted>2021-07-01T09:11:30Z</cp:lastPrinted>
  <dcterms:created xsi:type="dcterms:W3CDTF">2018-03-27T06:03:00Z</dcterms:created>
  <dcterms:modified xsi:type="dcterms:W3CDTF">2026-07-02T07:19:35Z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