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8381152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136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02 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563088847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03 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Днем пыльная буря. Ветер юго-западный 8-13, порывы 15-20 м/с. Температура воздуха ночью 17-19, днем 31-33 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03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юго-западный 8-13, порывы 15-20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14484</TotalTime>
  <Words>573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4150</cp:revision>
  <cp:lastPrinted>2021-07-01T03:56:27Z</cp:lastPrinted>
  <dcterms:created xsi:type="dcterms:W3CDTF">2018-03-27T06:03:00Z</dcterms:created>
  <dcterms:modified xsi:type="dcterms:W3CDTF">2026-07-02T06:37:06Z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