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580185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183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04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92177963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890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0,178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0,205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без осадков.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Ветер северо-западный, северный 9-14 м/с. Температура воздуха ночью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16-18,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днем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27-29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тепла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04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16-18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41711</TotalTime>
  <Words>598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7126</cp:revision>
  <cp:lastPrinted>2021-07-01T03:56:27Z</cp:lastPrinted>
  <dcterms:created xsi:type="dcterms:W3CDTF">2018-03-27T06:03:00Z</dcterms:created>
  <dcterms:modified xsi:type="dcterms:W3CDTF">2026-07-02T06:14:32Z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