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69100488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02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03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ночью сильный дождь. Гроза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град, шквал. Ветер       юго-восточный 15-20, днем порывы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14-16,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04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гроза, град, шквал.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21527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8686</cp:revision>
  <cp:lastPrinted>2021-07-01T03:56:27Z</cp:lastPrinted>
  <dcterms:created xsi:type="dcterms:W3CDTF">2018-03-27T06:03:00Z</dcterms:created>
  <dcterms:modified xsi:type="dcterms:W3CDTF">2026-07-02T07:35:59Z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