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450" y="-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6984630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июля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дождь, гроза, град, шквал. Ветер юго-западный 9-14, днем порывы 15-18 м/с. Температура воздуха ночью 14-16, днем 24-26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04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гроза, днем град, шквал.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414756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):Жайнакова З.Ж./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5956</TotalTime>
  <Words>562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1214</cp:revision>
  <cp:lastPrinted>2021-07-01T03:56:27Z</cp:lastPrinted>
  <dcterms:created xsi:type="dcterms:W3CDTF">2024-09-22T07:48:17Z</dcterms:created>
  <dcterms:modified xsi:type="dcterms:W3CDTF">2026-07-02T08:26:59Z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